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2923474"/>
            <a:ext cx="5608712" cy="3313838"/>
          </a:xfrm>
        </p:spPr>
        <p:txBody>
          <a:bodyPr>
            <a:normAutofit lnSpcReduction="10000"/>
          </a:bodyPr>
          <a:lstStyle/>
          <a:p>
            <a:r>
              <a:rPr lang="ru-RU" sz="1500" i="1" dirty="0">
                <a:solidFill>
                  <a:srgbClr val="C00000"/>
                </a:solidFill>
              </a:rPr>
              <a:t>«Культура – это отражение нации, ее души, ума и благородства. Цивилизованный народ гордится ходом своей истории, развитием культуры, великими людьми, прославившими страну и внесшими огромный вклад в золотой фонд мировых достижений мысли, искусства. Именно посредством культуры, традиций нация становится известной</a:t>
            </a:r>
            <a:r>
              <a:rPr lang="ru-RU" sz="1500" i="1" dirty="0" smtClean="0">
                <a:solidFill>
                  <a:srgbClr val="C00000"/>
                </a:solidFill>
              </a:rPr>
              <a:t>»</a:t>
            </a:r>
          </a:p>
          <a:p>
            <a:endParaRPr lang="ru-RU" sz="1500" b="0" dirty="0">
              <a:solidFill>
                <a:srgbClr val="C00000"/>
              </a:solidFill>
            </a:endParaRPr>
          </a:p>
          <a:p>
            <a:pPr algn="r"/>
            <a:r>
              <a:rPr lang="ru-RU" sz="1500" i="1" dirty="0">
                <a:solidFill>
                  <a:srgbClr val="C00000"/>
                </a:solidFill>
              </a:rPr>
              <a:t>Н. А. Назарбаев</a:t>
            </a:r>
            <a:endParaRPr lang="ru-RU" sz="1500" b="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188640"/>
            <a:ext cx="7772400" cy="95976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Язык – душа народа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sel12\Desktop\culturnoe-nasledi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19050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Казахстане 1 марта будут праздновать День благодарности этнос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895601"/>
            <a:ext cx="2985298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66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9777" y="7249"/>
            <a:ext cx="870444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«Мы должны извлекать уроки из нашей трудной недавней истории. Это касается такого важного вопроса как межэтническое отношение и история. Весь 20 век на территории Казахстана шел сложный процесс формирования многоэтничного общества», - сказал глава государства.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 итогам национальной переписи населения на территории Казахстана постоянно проживают представители более 130 наций и народностей. Среди них наиболее многочисленными являются семь этносов: казахи, русские, узбеки, украинцы, уйгуры, татары и немцы.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казахстанцы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дети одной родной земли.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мы – разные и равные дети единого казахстанского народа.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всех нас одна забота - благополучие всего казахстанского народа.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всех нас одна цель – процветание нашей общей Родины.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наш общий успех, общая гордость.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76" y="2996952"/>
            <a:ext cx="2705689" cy="211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2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04664"/>
            <a:ext cx="8928992" cy="7589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Настоящий, сильный, где нужно нежный, трогательный, где нужно строгий, где нужно – страстный, где нужно – бойкий и живой язык народа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Л.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олстой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44008" y="1844824"/>
            <a:ext cx="4283991" cy="4566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Центре дружно живут и работают люди самых разных национальностей.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мы – одна большая и крепкая, дружная семья. Знакомство с традициями, культурой тех, кто живет рядом, помогает полнее познать духовный мир своего народа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C:\Users\Asel12\Desktop\ДЕТИ\ФОТОООО САЙТ\IMG_679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2484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1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726904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«...государство и нация должны быть подобны не застывшему металлу, а живому организму, способному постоянно развиваться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Назарбаев</a:t>
            </a:r>
            <a:endParaRPr lang="ru-RU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20" name="Picture 2" descr="C:\Users\Альбина\Documents\Ассамблея народов Казахстана\1338528448_kazaxstan-kop-ultty-memlek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556792"/>
            <a:ext cx="885698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72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Викторина: «Знаешь ли ты свою Родину?»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935968" cy="4716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Столица Казахстана?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Астана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Герой русских сказок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Иванушка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Источник знаний?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Ответ:Книга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Какой день 16 декабря 1991 года?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День Независимости Республики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азахстан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Самая крупная река в Казахстане?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Иртыш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0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Викторина: «Знаешь ли ты свою Родину?»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Сорт яблок, которым славится город Алматы?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Алматинский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апорт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Праздник, который отмечается 22 марта в Казахстане?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Наурыз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У англичан - Шекспир, у русских –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ушкин, у немцев - Гете, а у казахов - 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Абай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Кунанбаев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Торжественная песня в Казахстане?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Гимн Республики Казахстан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3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Викторина: «Знаешь ли ты свою Родину?»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Национальная валюта в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азахстане?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тенге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Казахские национальные виды борьбы?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казакша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курес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День Единства народов в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азахстане 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 мая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Русский народный инструмент?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балалайка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Казахский народный инструмент?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C00000"/>
                </a:solidFill>
              </a:rPr>
              <a:t>Спасибо за участие!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213</TotalTime>
  <Words>346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Язык – душа народа </vt:lpstr>
      <vt:lpstr>Презентация PowerPoint</vt:lpstr>
      <vt:lpstr>Настоящий, сильный, где нужно нежный, трогательный, где нужно строгий, где нужно – страстный, где нужно – бойкий и живой язык народа                                                                                                                    Л. Толстой</vt:lpstr>
      <vt:lpstr>«...государство и нация должны быть подобны не застывшему металлу, а живому организму, способному постоянно развиваться» Н. Назарбаев</vt:lpstr>
      <vt:lpstr>Викторина: «Знаешь ли ты свою Родину?»</vt:lpstr>
      <vt:lpstr>Викторина: «Знаешь ли ты свою Родину?»</vt:lpstr>
      <vt:lpstr>Викторина: «Знаешь ли ты свою Родину?»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– душа народа</dc:title>
  <dc:creator>Asel12</dc:creator>
  <cp:lastModifiedBy>Usser</cp:lastModifiedBy>
  <cp:revision>14</cp:revision>
  <dcterms:created xsi:type="dcterms:W3CDTF">2017-09-14T07:49:17Z</dcterms:created>
  <dcterms:modified xsi:type="dcterms:W3CDTF">2017-09-15T06:58:14Z</dcterms:modified>
</cp:coreProperties>
</file>