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79F6B4-7948-43EE-864F-C634C2902910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2965A1-0B5C-40BC-9101-355A36A890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КГУ «Центр адаптации несовершеннолетних» управления образования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Акмолинской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области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sel12\Desktop\Новая папка (2)\Фото воспитанников Центра\фото  ЦАН\Новая папка (3)\P5200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16824" cy="4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702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228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228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4176464" cy="372956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18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июня 2013 года № 229 «Об утверждении типовых правил деятельности видов организаций образования для детей-сирот и детей, оставшихся без попечения родителей» </a:t>
            </a:r>
          </a:p>
        </p:txBody>
      </p:sp>
      <p:pic>
        <p:nvPicPr>
          <p:cNvPr id="2050" name="Picture 2" descr="C:\Users\Asel12\Desktop\Новая папка (2)\Фото воспитанников Центра\фото воспитанников\kinderyata_141595345121731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688632" cy="38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el12\Desktop\Новая папка (2)\Фото воспитанников Центра\фото воспитанников\ФОТО СЛАЙД\kinderyata_141629436832273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9044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4299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289768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января  </a:t>
            </a:r>
            <a:r>
              <a:rPr lang="ru-RU" sz="4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декабрь 2016 года 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 помещено</a:t>
            </a:r>
          </a:p>
          <a:p>
            <a:pPr marL="45720" indent="0" algn="ctr">
              <a:buNone/>
            </a:pPr>
            <a:r>
              <a:rPr lang="ru-RU" sz="4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</a:t>
            </a:r>
            <a:endParaRPr lang="ru-RU" sz="4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Оставшиеся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родителей –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Безнадзорные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Направляемые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специальные организации образования –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Находящиеся в трудной жизненной ситуации вследствие жестокого обращения приведшего к социальной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депривации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6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524"/>
            <a:ext cx="8856984" cy="65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7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2" y="0"/>
            <a:ext cx="91607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5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Социальное партнерство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4098"/>
            <a:ext cx="4104456" cy="323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8914"/>
            <a:ext cx="4173339" cy="35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8"/>
            <a:ext cx="9144000" cy="686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764704"/>
            <a:ext cx="7910264" cy="475046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устройства детей в семьи, на основании приказа управления образования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Акмолинской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области № 432 от 07.12.2011 г. при Центре функционирует «Служба поддержки семьи», работа которой направлена на: - Обеспечение прав несовершеннолетних, оставшихся без попечения родителей, на воспитание и заботу в семье.</a:t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Уменьшение до минимума поток  детей, направляемых в детские дома.</a:t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возможности поместить в семью ребенка, которому требуется и возможно устройство в семью</a:t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кандидатов в приемные родители к приему ребенка, оставшегося без попечения родителей в семью, социального патронажа (сопровождения)  приемной семьи и детей, оставшихся без попечения родителей.</a:t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поддержки семьи</a:t>
            </a:r>
          </a:p>
        </p:txBody>
      </p:sp>
    </p:spTree>
    <p:extLst>
      <p:ext uri="{BB962C8B-B14F-4D97-AF65-F5344CB8AC3E}">
        <p14:creationId xmlns:p14="http://schemas.microsoft.com/office/powerpoint/2010/main" val="37086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3" y="188640"/>
            <a:ext cx="8571069" cy="642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138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КГУ «Центр адаптации несовершеннолетних» управления образования Акмолинской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Социальное партнерство</vt:lpstr>
      <vt:lpstr>Презентация PowerPoint</vt:lpstr>
      <vt:lpstr>С целью устройства детей в семьи, на основании приказа управления образования Акмолинской  области № 432 от 07.12.2011 г. при Центре функционирует «Служба поддержки семьи», работа которой направлена на: - Обеспечение прав несовершеннолетних, оставшихся без попечения родителей, на воспитание и заботу в семье. - Уменьшение до минимума поток  детей, направляемых в детские дома. - Обеспечение возможности поместить в семью ребенка, которому требуется и возможно устройство в семью - Подбор кандидатов в приемные родители к приему ребенка, оставшегося без попечения родителей в семью, социального патронажа (сопровождения)  приемной семьи и детей, оставшихся без попечения родителей.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«Центр адаптации несовершеннолетних» управления образования Акмолинской области</dc:title>
  <dc:creator>Asel12</dc:creator>
  <cp:lastModifiedBy>Asel12</cp:lastModifiedBy>
  <cp:revision>6</cp:revision>
  <cp:lastPrinted>2017-04-14T08:37:26Z</cp:lastPrinted>
  <dcterms:created xsi:type="dcterms:W3CDTF">2017-04-14T08:06:24Z</dcterms:created>
  <dcterms:modified xsi:type="dcterms:W3CDTF">2017-06-17T08:22:35Z</dcterms:modified>
</cp:coreProperties>
</file>